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3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420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99" userDrawn="1">
          <p15:clr>
            <a:srgbClr val="A4A3A4"/>
          </p15:clr>
        </p15:guide>
        <p15:guide id="6" orient="horz" pos="2146" userDrawn="1">
          <p15:clr>
            <a:srgbClr val="A4A3A4"/>
          </p15:clr>
        </p15:guide>
        <p15:guide id="7" pos="5002" userDrawn="1">
          <p15:clr>
            <a:srgbClr val="A4A3A4"/>
          </p15:clr>
        </p15:guide>
        <p15:guide id="8" orient="horz" pos="3034" userDrawn="1">
          <p15:clr>
            <a:srgbClr val="A4A3A4"/>
          </p15:clr>
        </p15:guide>
        <p15:guide id="9" orient="horz" pos="2598" userDrawn="1">
          <p15:clr>
            <a:srgbClr val="A4A3A4"/>
          </p15:clr>
        </p15:guide>
        <p15:guide id="10" orient="horz" pos="837" userDrawn="1">
          <p15:clr>
            <a:srgbClr val="A4A3A4"/>
          </p15:clr>
        </p15:guide>
        <p15:guide id="11" orient="horz" pos="3674" userDrawn="1">
          <p15:clr>
            <a:srgbClr val="A4A3A4"/>
          </p15:clr>
        </p15:guide>
        <p15:guide id="12" pos="48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93"/>
        <p:guide pos="263"/>
        <p:guide pos="7420"/>
        <p:guide orient="horz" pos="637"/>
        <p:guide orient="horz" pos="3399"/>
        <p:guide orient="horz" pos="2146"/>
        <p:guide pos="5002"/>
        <p:guide orient="horz" pos="3034"/>
        <p:guide orient="horz" pos="2598"/>
        <p:guide orient="horz" pos="837"/>
        <p:guide orient="horz" pos="3674"/>
        <p:guide pos="487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/>
          <a:srcRect l="501" t="4420" r="747" b="934"/>
          <a:stretch>
            <a:fillRect/>
          </a:stretch>
        </p:blipFill>
        <p:spPr bwMode="auto">
          <a:xfrm>
            <a:off x="419100" y="1019810"/>
            <a:ext cx="11365230" cy="5849620"/>
          </a:xfrm>
          <a:prstGeom prst="rect">
            <a:avLst/>
          </a:prstGeom>
          <a:noFill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  <a:latin typeface="+mj-ea"/>
                <a:ea typeface="+mj-ea"/>
                <a:cs typeface="+mj-ea"/>
              </a:rPr>
              <a:t>唐山国展试驾场地</a:t>
            </a:r>
            <a:endParaRPr lang="zh-CN" altLang="en-US" sz="280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96230"/>
            <a:ext cx="11397615" cy="14732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9265" y="6057900"/>
            <a:ext cx="48412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唐山国展位于唐山市区交通主干道建设路北端路东侧。</a:t>
            </a:r>
            <a:endParaRPr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50175" y="4084955"/>
            <a:ext cx="36633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长120m 宽109m 方砖地面 全封闭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100kw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不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方便接水 固定洗手间</a:t>
            </a:r>
            <a:endParaRPr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 descr="1439191167060755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3825" y="1587500"/>
            <a:ext cx="3946525" cy="2497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6643" r="1101" b="2864"/>
          <a:stretch>
            <a:fillRect/>
          </a:stretch>
        </p:blipFill>
        <p:spPr>
          <a:xfrm>
            <a:off x="1044575" y="1010285"/>
            <a:ext cx="5429250" cy="48374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82260" y="6231255"/>
            <a:ext cx="1463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比亚迪汽车试驾会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56725" y="3490595"/>
            <a:ext cx="10013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丰田试驾会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5463"/>
          <a:stretch>
            <a:fillRect/>
          </a:stretch>
        </p:blipFill>
        <p:spPr>
          <a:xfrm>
            <a:off x="8055610" y="3912235"/>
            <a:ext cx="3711575" cy="2250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9381" r="239"/>
          <a:stretch>
            <a:fillRect/>
          </a:stretch>
        </p:blipFill>
        <p:spPr>
          <a:xfrm>
            <a:off x="4238625" y="3912235"/>
            <a:ext cx="3703320" cy="22517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456420" y="6231255"/>
            <a:ext cx="1463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比亚迪汽车试驾会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r="3993" b="13631"/>
          <a:stretch>
            <a:fillRect/>
          </a:stretch>
        </p:blipFill>
        <p:spPr>
          <a:xfrm>
            <a:off x="8055610" y="1174115"/>
            <a:ext cx="3701415" cy="22231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 b="8010"/>
          <a:stretch>
            <a:fillRect/>
          </a:stretch>
        </p:blipFill>
        <p:spPr>
          <a:xfrm>
            <a:off x="417830" y="3919855"/>
            <a:ext cx="3706495" cy="22428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770380" y="6231255"/>
            <a:ext cx="10013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丰田试驾会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l="1130" r="2028" b="12775"/>
          <a:stretch>
            <a:fillRect/>
          </a:stretch>
        </p:blipFill>
        <p:spPr>
          <a:xfrm>
            <a:off x="421640" y="1174750"/>
            <a:ext cx="3699510" cy="222186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778635" y="3471545"/>
            <a:ext cx="10013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丰田试驾会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rcRect t="16100" r="11690" b="4465"/>
          <a:stretch>
            <a:fillRect/>
          </a:stretch>
        </p:blipFill>
        <p:spPr>
          <a:xfrm>
            <a:off x="4236720" y="1174115"/>
            <a:ext cx="3695065" cy="222313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613400" y="3505200"/>
            <a:ext cx="10013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丰田试驾会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5da865c0-fb12-4df1-961a-8fd582fc4a5a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唐山国展试驾场地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唐山国际会展中心试驾场地</dc:title>
  <dc:creator/>
  <cp:lastModifiedBy>s_兔玖</cp:lastModifiedBy>
  <cp:revision>223</cp:revision>
  <dcterms:created xsi:type="dcterms:W3CDTF">2019-06-19T02:08:00Z</dcterms:created>
  <dcterms:modified xsi:type="dcterms:W3CDTF">2023-02-22T02:51:45Z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B9321557819E4C358E4686E217E351FC</vt:lpwstr>
  </property>
</Properties>
</file>